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934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ntimeter.com/s/c679e36407e0634fa40025895b4e2e35/4861af7560b5" TargetMode="External"/><Relationship Id="rId3" Type="http://schemas.openxmlformats.org/officeDocument/2006/relationships/image" Target="../media/image36.jpeg"/><Relationship Id="rId7" Type="http://schemas.openxmlformats.org/officeDocument/2006/relationships/hyperlink" Target="https://www.menti.com/hsv26cn47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46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f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949252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to Analytics for Business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1689CF-2ABB-42CB-8DB5-FC8AC0A0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9739254" y="1553746"/>
            <a:ext cx="1084904" cy="1084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85AFA-CFD6-4817-A895-DD040E68A87C}"/>
              </a:ext>
            </a:extLst>
          </p:cNvPr>
          <p:cNvSpPr/>
          <p:nvPr/>
        </p:nvSpPr>
        <p:spPr>
          <a:xfrm>
            <a:off x="3661234" y="2259713"/>
            <a:ext cx="547938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https://www.menti.com/hsv26cn47m</a:t>
            </a:r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492B4-7E14-405D-9121-1F91739F94BD}"/>
              </a:ext>
            </a:extLst>
          </p:cNvPr>
          <p:cNvSpPr txBox="1"/>
          <p:nvPr/>
        </p:nvSpPr>
        <p:spPr>
          <a:xfrm>
            <a:off x="59618" y="3021967"/>
            <a:ext cx="360161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 err="1">
                <a:hlinkClick r:id="rId8"/>
              </a:rPr>
              <a:t>Menti</a:t>
            </a:r>
            <a:r>
              <a:rPr lang="en-GB" sz="2000" dirty="0">
                <a:hlinkClick r:id="rId8"/>
              </a:rPr>
              <a:t> Results</a:t>
            </a: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2451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Expect to get your hands dirty with data and coding. </a:t>
            </a:r>
            <a:endParaRPr lang="en-US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Acrylic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3643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its vital to understand how conclusions are derived and what they mean.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3056871" y="4668684"/>
            <a:ext cx="264687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Yuan Hu</a:t>
            </a:r>
          </a:p>
          <a:p>
            <a:r>
              <a:rPr lang="en-GB" sz="2000" b="1" dirty="0"/>
              <a:t>y.hu18@imperial.ac.uk</a:t>
            </a:r>
          </a:p>
        </p:txBody>
      </p:sp>
      <p:pic>
        <p:nvPicPr>
          <p:cNvPr id="6" name="Picture 5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1145CC9D-B3E4-46FA-91B7-4257F2616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871" y="181630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60% Assessed exercise. 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35%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79EF44AA-B71A-4A9B-83AC-E14D5D658E5B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/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1744</TotalTime>
  <Words>2052</Words>
  <Application>Microsoft Office PowerPoint</Application>
  <PresentationFormat>Custom</PresentationFormat>
  <Paragraphs>363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Analytics for Business  by Ralf Martin (r.martin@imperial.ac.uk)</vt:lpstr>
      <vt:lpstr>Course objective</vt:lpstr>
      <vt:lpstr>Why should you study for this course?</vt:lpstr>
      <vt:lpstr>Your lecturer</vt:lpstr>
      <vt:lpstr>Your teaching assistant</vt:lpstr>
      <vt:lpstr>Assessment </vt:lpstr>
      <vt:lpstr>The plan</vt:lpstr>
      <vt:lpstr>Guest lecturer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89</cp:revision>
  <dcterms:created xsi:type="dcterms:W3CDTF">2020-09-13T09:08:16Z</dcterms:created>
  <dcterms:modified xsi:type="dcterms:W3CDTF">2021-09-14T15:24:07Z</dcterms:modified>
</cp:coreProperties>
</file>